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40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54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7BB1FA-D09A-47DC-9F89-AEAE6BA01A47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66DA554-5726-A79B-2CBF-CBF8F04D87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0400" y="685800"/>
            <a:ext cx="7950200" cy="5767536"/>
          </a:xfrm>
        </p:spPr>
        <p:txBody>
          <a:bodyPr>
            <a:normAutofit/>
          </a:bodyPr>
          <a:lstStyle/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sz="1800" b="1" dirty="0" err="1">
                <a:solidFill>
                  <a:srgbClr val="FF0000"/>
                </a:solidFill>
              </a:rPr>
              <a:t>Rayat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Shikshan</a:t>
            </a:r>
            <a:r>
              <a:rPr lang="en-US" sz="1800" dirty="0">
                <a:solidFill>
                  <a:srgbClr val="FF0000"/>
                </a:solidFill>
              </a:rPr>
              <a:t> Sanstha’s</a:t>
            </a: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Arts Science and Commerce College, Mokhada </a:t>
            </a: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sz="2200" b="1" u="sng" dirty="0">
                <a:solidFill>
                  <a:srgbClr val="92D050"/>
                </a:solidFill>
              </a:rPr>
              <a:t>Department of Mathematics</a:t>
            </a: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sz="1800" b="1" dirty="0">
                <a:solidFill>
                  <a:srgbClr val="00B050"/>
                </a:solidFill>
              </a:rPr>
              <a:t>Semester V (T.Y. B.Sc.) 2022-23</a:t>
            </a: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sz="1900" b="1" dirty="0" err="1">
                <a:solidFill>
                  <a:srgbClr val="92D050"/>
                </a:solidFill>
              </a:rPr>
              <a:t>Prelimanaries</a:t>
            </a:r>
            <a:endParaRPr lang="en-US" sz="1900" b="1" dirty="0">
              <a:solidFill>
                <a:srgbClr val="92D050"/>
              </a:solidFill>
            </a:endParaRP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endParaRPr lang="en-US" sz="1900" b="1" dirty="0">
              <a:solidFill>
                <a:srgbClr val="92D050"/>
              </a:solidFill>
            </a:endParaRP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altLang="en-US" sz="400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“Introduction to Sequences”</a:t>
            </a:r>
            <a:endParaRPr lang="en-US" altLang="en-US" sz="40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endParaRPr lang="en-US" altLang="en-US" sz="3600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spcAft>
                <a:spcPct val="20000"/>
              </a:spcAft>
              <a:buFontTx/>
              <a:buNone/>
              <a:defRPr/>
            </a:pPr>
            <a:r>
              <a:rPr lang="en-US" altLang="en-US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Teacher: Mr. J.D. </a:t>
            </a:r>
            <a:r>
              <a:rPr lang="en-US" altLang="en-US" sz="36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Gangode</a:t>
            </a:r>
            <a:endParaRPr lang="en-US" altLang="en-US" sz="3600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51" name="Slide Number Placeholder 5">
            <a:extLst>
              <a:ext uri="{FF2B5EF4-FFF2-40B4-BE49-F238E27FC236}">
                <a16:creationId xmlns:a16="http://schemas.microsoft.com/office/drawing/2014/main" id="{243C9CBE-BBB6-B605-D411-CAB56C638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B11CFA-BB8C-4DB0-89E4-9044A075462B}" type="slidenum">
              <a:rPr lang="en-CA" altLang="en-US" sz="1400">
                <a:solidFill>
                  <a:srgbClr val="00CC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en-US" sz="1400">
              <a:solidFill>
                <a:srgbClr val="00CC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Solved example of GP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26. Insert two numbers between 3 and 81 so that the resulting sequence is G.P.</a:t>
            </a:r>
            <a:endParaRPr lang="en-US" dirty="0"/>
          </a:p>
          <a:p>
            <a:r>
              <a:rPr lang="en-US" b="1" dirty="0"/>
              <a:t>Solution:</a:t>
            </a:r>
            <a:endParaRPr lang="en-US" dirty="0"/>
          </a:p>
          <a:p>
            <a:r>
              <a:rPr lang="en-US" dirty="0"/>
              <a:t>Let’s assume </a:t>
            </a:r>
            <a:r>
              <a:rPr lang="en-US" i="1" dirty="0"/>
              <a:t>G</a:t>
            </a:r>
            <a:r>
              <a:rPr lang="en-US" baseline="-25000" dirty="0"/>
              <a:t>1</a:t>
            </a:r>
            <a:r>
              <a:rPr lang="en-US" dirty="0"/>
              <a:t> and </a:t>
            </a:r>
            <a:r>
              <a:rPr lang="en-US" i="1" dirty="0"/>
              <a:t>G</a:t>
            </a:r>
            <a:r>
              <a:rPr lang="en-US" baseline="-25000" dirty="0"/>
              <a:t>2</a:t>
            </a:r>
            <a:r>
              <a:rPr lang="en-US" dirty="0"/>
              <a:t> to be two numbers between 3 and 81 such that the series 3, </a:t>
            </a:r>
            <a:r>
              <a:rPr lang="en-US" i="1" dirty="0"/>
              <a:t>G</a:t>
            </a:r>
            <a:r>
              <a:rPr lang="en-US" baseline="-25000" dirty="0"/>
              <a:t>1</a:t>
            </a:r>
            <a:r>
              <a:rPr lang="en-US" dirty="0"/>
              <a:t>, </a:t>
            </a:r>
            <a:r>
              <a:rPr lang="en-US" i="1" dirty="0"/>
              <a:t>G</a:t>
            </a:r>
            <a:r>
              <a:rPr lang="en-US" baseline="-25000" dirty="0"/>
              <a:t>2</a:t>
            </a:r>
            <a:r>
              <a:rPr lang="en-US" dirty="0"/>
              <a:t>, 81 forms a G.P.</a:t>
            </a:r>
          </a:p>
          <a:p>
            <a:r>
              <a:rPr lang="en-US" dirty="0"/>
              <a:t>And let </a:t>
            </a:r>
            <a:r>
              <a:rPr lang="en-US" i="1" dirty="0"/>
              <a:t>a</a:t>
            </a:r>
            <a:r>
              <a:rPr lang="en-US" dirty="0"/>
              <a:t> be the first term and </a:t>
            </a:r>
            <a:r>
              <a:rPr lang="en-US" i="1" dirty="0"/>
              <a:t>r</a:t>
            </a:r>
            <a:r>
              <a:rPr lang="en-US" dirty="0"/>
              <a:t> be the common ratio of the G.P.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3272" y="714356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Now, we have the 1</a:t>
            </a:r>
            <a:r>
              <a:rPr lang="en-US" sz="2800" baseline="30000" dirty="0"/>
              <a:t>st</a:t>
            </a:r>
            <a:r>
              <a:rPr lang="en-US" sz="2800" dirty="0"/>
              <a:t> term as 3 and the 4</a:t>
            </a:r>
            <a:r>
              <a:rPr lang="en-US" sz="2800" baseline="30000" dirty="0"/>
              <a:t>th</a:t>
            </a:r>
            <a:r>
              <a:rPr lang="en-US" sz="2800" dirty="0"/>
              <a:t> term as 81.</a:t>
            </a:r>
          </a:p>
          <a:p>
            <a:r>
              <a:rPr lang="en-US" sz="2800" dirty="0"/>
              <a:t>81 = (3) </a:t>
            </a:r>
            <a:r>
              <a:rPr lang="en-US" sz="2800" i="1" dirty="0"/>
              <a:t>(r</a:t>
            </a:r>
            <a:r>
              <a:rPr lang="en-US" sz="2800" dirty="0"/>
              <a:t>)</a:t>
            </a:r>
            <a:r>
              <a:rPr lang="en-US" sz="2800" baseline="30000" dirty="0"/>
              <a:t>3</a:t>
            </a:r>
            <a:endParaRPr lang="en-US" sz="2800" dirty="0"/>
          </a:p>
          <a:p>
            <a:r>
              <a:rPr lang="en-US" sz="2800" i="1" dirty="0"/>
              <a:t>r</a:t>
            </a:r>
            <a:r>
              <a:rPr lang="en-US" sz="2800" baseline="30000" dirty="0"/>
              <a:t>3</a:t>
            </a:r>
            <a:r>
              <a:rPr lang="en-US" sz="2800" dirty="0"/>
              <a:t> = 27</a:t>
            </a:r>
          </a:p>
          <a:p>
            <a:r>
              <a:rPr lang="en-US" sz="2800" dirty="0"/>
              <a:t>∴ </a:t>
            </a:r>
            <a:r>
              <a:rPr lang="en-US" sz="2800" i="1" dirty="0"/>
              <a:t>r</a:t>
            </a:r>
            <a:r>
              <a:rPr lang="en-US" sz="2800" dirty="0"/>
              <a:t> = 3 (Taking real roots only)</a:t>
            </a:r>
          </a:p>
          <a:p>
            <a:r>
              <a:rPr lang="en-US" sz="2800" dirty="0"/>
              <a:t>For </a:t>
            </a:r>
            <a:r>
              <a:rPr lang="en-US" sz="2800" i="1" dirty="0"/>
              <a:t>r</a:t>
            </a:r>
            <a:r>
              <a:rPr lang="en-US" sz="2800" dirty="0"/>
              <a:t> = 3,</a:t>
            </a:r>
          </a:p>
          <a:p>
            <a:r>
              <a:rPr lang="en-US" sz="2800" i="1" dirty="0"/>
              <a:t>G</a:t>
            </a:r>
            <a:r>
              <a:rPr lang="en-US" sz="2800" baseline="-25000" dirty="0"/>
              <a:t>1</a:t>
            </a:r>
            <a:r>
              <a:rPr lang="en-US" sz="2800" dirty="0"/>
              <a:t> = </a:t>
            </a:r>
            <a:r>
              <a:rPr lang="en-US" sz="2800" i="1" dirty="0" err="1"/>
              <a:t>ar</a:t>
            </a:r>
            <a:r>
              <a:rPr lang="en-US" sz="2800" dirty="0"/>
              <a:t> = (3) (3) = 9</a:t>
            </a:r>
          </a:p>
          <a:p>
            <a:r>
              <a:rPr lang="en-US" sz="2800" i="1" dirty="0"/>
              <a:t>G</a:t>
            </a:r>
            <a:r>
              <a:rPr lang="en-US" sz="2800" baseline="-25000" dirty="0"/>
              <a:t>2</a:t>
            </a:r>
            <a:r>
              <a:rPr lang="en-US" sz="2800" dirty="0"/>
              <a:t> = </a:t>
            </a:r>
            <a:r>
              <a:rPr lang="en-US" sz="2800" i="1" dirty="0"/>
              <a:t>ar</a:t>
            </a:r>
            <a:r>
              <a:rPr lang="en-US" sz="2800" baseline="30000" dirty="0"/>
              <a:t>2</a:t>
            </a:r>
            <a:r>
              <a:rPr lang="en-US" sz="2800" dirty="0"/>
              <a:t> = (3) (3)</a:t>
            </a:r>
            <a:r>
              <a:rPr lang="en-US" sz="2800" baseline="30000" dirty="0"/>
              <a:t>2</a:t>
            </a:r>
            <a:r>
              <a:rPr lang="en-US" sz="2800" dirty="0"/>
              <a:t> = 27</a:t>
            </a:r>
          </a:p>
          <a:p>
            <a:r>
              <a:rPr lang="en-US" sz="2800" dirty="0"/>
              <a:t>Therefore, the two numbers which can be inserted between 3 and 81 so that the resulting sequence becomes a G.P are 9 and 27.</a:t>
            </a:r>
          </a:p>
          <a:p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798292-656F-098C-4AD0-91EADE6D7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9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DEFINATION OF SEQUENCE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u="sng" dirty="0"/>
              <a:t>Sequences</a:t>
            </a:r>
            <a:r>
              <a:rPr lang="en-US" dirty="0"/>
              <a:t> </a:t>
            </a:r>
          </a:p>
          <a:p>
            <a:r>
              <a:rPr lang="en-US" dirty="0"/>
              <a:t>The different numbers occurring in any particular sequence are known as terms. The terms of a sequence are denoted by</a:t>
            </a:r>
          </a:p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,….,a</a:t>
            </a:r>
            <a:r>
              <a:rPr lang="en-US" baseline="-25000" dirty="0"/>
              <a:t>n</a:t>
            </a:r>
            <a:endParaRPr lang="en-US" dirty="0"/>
          </a:p>
          <a:p>
            <a:r>
              <a:rPr lang="en-US" dirty="0"/>
              <a:t>If a sequence has a finite number of terms then it is known as a finite sequence. A sequence is termed as infinite if it is not having a definite number of terms.</a:t>
            </a:r>
          </a:p>
          <a:p>
            <a:r>
              <a:rPr lang="en-US" dirty="0"/>
              <a:t>  For example The nth term of an AP is given by</a:t>
            </a:r>
          </a:p>
          <a:p>
            <a:r>
              <a:rPr lang="en-US" b="1" dirty="0"/>
              <a:t>a + (n-1) 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ARITHMETICS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Between any two numbers ‘a’ and ‘b’, n numbers can be inserted such that the resulting sequence is an Arithmetic Progression. A</a:t>
            </a:r>
            <a:r>
              <a:rPr lang="en-US" baseline="-25000" dirty="0"/>
              <a:t>1,</a:t>
            </a:r>
            <a:r>
              <a:rPr lang="en-US" dirty="0"/>
              <a:t> A</a:t>
            </a:r>
            <a:r>
              <a:rPr lang="en-US" baseline="-25000" dirty="0"/>
              <a:t>2,</a:t>
            </a:r>
            <a:r>
              <a:rPr lang="en-US" dirty="0"/>
              <a:t> A</a:t>
            </a:r>
            <a:r>
              <a:rPr lang="en-US" baseline="-25000" dirty="0"/>
              <a:t>3,……,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 be n numbers between a and b such that a, A</a:t>
            </a:r>
            <a:r>
              <a:rPr lang="en-US" baseline="-25000" dirty="0"/>
              <a:t>1 ,</a:t>
            </a:r>
            <a:r>
              <a:rPr lang="en-US" dirty="0"/>
              <a:t> A</a:t>
            </a:r>
            <a:r>
              <a:rPr lang="en-US" baseline="-25000" dirty="0"/>
              <a:t>2 ,</a:t>
            </a:r>
            <a:r>
              <a:rPr lang="en-US" dirty="0"/>
              <a:t> A</a:t>
            </a:r>
            <a:r>
              <a:rPr lang="en-US" baseline="-25000" dirty="0"/>
              <a:t>3,……,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, b is in A.P.</a:t>
            </a:r>
          </a:p>
          <a:p>
            <a:r>
              <a:rPr lang="en-US" dirty="0"/>
              <a:t>Here, a is the 1st term and b is (n+2)</a:t>
            </a:r>
            <a:r>
              <a:rPr lang="en-US" dirty="0" err="1"/>
              <a:t>th</a:t>
            </a:r>
            <a:r>
              <a:rPr lang="en-US" dirty="0"/>
              <a:t> term. Therefore,</a:t>
            </a:r>
          </a:p>
          <a:p>
            <a:r>
              <a:rPr lang="en-US" b="1" dirty="0"/>
              <a:t>b = a + d[(n + 2) – 1] = a + d (n + 1).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SUM TO  n </a:t>
            </a:r>
            <a:r>
              <a:rPr lang="en-US" b="1" u="sng" dirty="0" err="1"/>
              <a:t>th</a:t>
            </a:r>
            <a:r>
              <a:rPr lang="en-US" b="1" u="sng" dirty="0"/>
              <a:t> TERM OF AN A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Sum of nth term:</a:t>
            </a:r>
            <a:endParaRPr lang="en-US" dirty="0"/>
          </a:p>
          <a:p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dirty="0"/>
              <a:t> = n/2 [2a + (n-1)d]</a:t>
            </a:r>
          </a:p>
          <a:p>
            <a:r>
              <a:rPr lang="en-US" dirty="0"/>
              <a:t>where n = number of terms, a = first term and d = common difference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Geometrical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sz="4000" dirty="0"/>
              <a:t>The nth term of a geometric progression is </a:t>
            </a:r>
          </a:p>
          <a:p>
            <a:pPr>
              <a:buNone/>
            </a:pPr>
            <a:r>
              <a:rPr lang="en-US" sz="4000" dirty="0"/>
              <a:t>     given by        a</a:t>
            </a:r>
            <a:r>
              <a:rPr lang="en-US" sz="4000" baseline="-25000" dirty="0"/>
              <a:t>n </a:t>
            </a:r>
            <a:r>
              <a:rPr lang="en-US" sz="4000" dirty="0"/>
              <a:t>= ar</a:t>
            </a:r>
            <a:r>
              <a:rPr lang="en-US" sz="4000" baseline="30000" dirty="0"/>
              <a:t>n-1  </a:t>
            </a:r>
          </a:p>
          <a:p>
            <a:pPr>
              <a:buNone/>
            </a:pPr>
            <a:r>
              <a:rPr lang="en-US" sz="4000" dirty="0"/>
              <a:t>    </a:t>
            </a:r>
            <a:r>
              <a:rPr lang="en-US" sz="4400" dirty="0"/>
              <a:t>an is n </a:t>
            </a:r>
            <a:r>
              <a:rPr lang="en-US" sz="4400" dirty="0" err="1"/>
              <a:t>th</a:t>
            </a:r>
            <a:r>
              <a:rPr lang="en-US" sz="4400" dirty="0"/>
              <a:t> term and r= common ratio of GP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 Arithmetic Mean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(c) If a, A</a:t>
            </a:r>
            <a:r>
              <a:rPr lang="en-US" baseline="-25000" dirty="0"/>
              <a:t>1</a:t>
            </a:r>
            <a:r>
              <a:rPr lang="en-US" dirty="0"/>
              <a:t> , A</a:t>
            </a:r>
            <a:r>
              <a:rPr lang="en-US" baseline="-25000" dirty="0"/>
              <a:t>2</a:t>
            </a:r>
            <a:r>
              <a:rPr lang="en-US" dirty="0"/>
              <a:t> , A</a:t>
            </a:r>
            <a:r>
              <a:rPr lang="en-US" baseline="-25000" dirty="0"/>
              <a:t>3</a:t>
            </a:r>
            <a:r>
              <a:rPr lang="en-US" dirty="0"/>
              <a:t> ,…,A</a:t>
            </a:r>
            <a:r>
              <a:rPr lang="en-US" baseline="-25000" dirty="0"/>
              <a:t>n</a:t>
            </a:r>
            <a:r>
              <a:rPr lang="en-US" dirty="0"/>
              <a:t>, b are in AP, then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,…, A</a:t>
            </a:r>
            <a:r>
              <a:rPr lang="en-US" baseline="-25000" dirty="0"/>
              <a:t>n</a:t>
            </a:r>
            <a:r>
              <a:rPr lang="en-US" dirty="0"/>
              <a:t> are n arithmetic mean between a and b, where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(d) Sum of n AM’s between a and b is </a:t>
            </a:r>
            <a:r>
              <a:rPr lang="en-US" dirty="0" err="1"/>
              <a:t>nA</a:t>
            </a:r>
            <a:br>
              <a:rPr lang="en-US" dirty="0"/>
            </a:br>
            <a:r>
              <a:rPr lang="en-US" dirty="0"/>
              <a:t>i.e., A</a:t>
            </a:r>
            <a:r>
              <a:rPr lang="en-US" baseline="-25000" dirty="0"/>
              <a:t>1</a:t>
            </a:r>
            <a:r>
              <a:rPr lang="en-US" dirty="0"/>
              <a:t> + A</a:t>
            </a:r>
            <a:r>
              <a:rPr lang="en-US" baseline="-25000" dirty="0"/>
              <a:t>2</a:t>
            </a:r>
            <a:r>
              <a:rPr lang="en-US" dirty="0"/>
              <a:t> + A</a:t>
            </a:r>
            <a:r>
              <a:rPr lang="en-US" baseline="-25000" dirty="0"/>
              <a:t>3</a:t>
            </a:r>
            <a:r>
              <a:rPr lang="en-US" dirty="0"/>
              <a:t> + + = </a:t>
            </a:r>
            <a:r>
              <a:rPr lang="en-US" dirty="0" err="1"/>
              <a:t>nA</a:t>
            </a:r>
            <a:br>
              <a:rPr lang="en-US" dirty="0"/>
            </a:br>
            <a:endParaRPr lang="en-US" dirty="0"/>
          </a:p>
          <a:p>
            <a:pPr fontAlgn="base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 </a:t>
            </a:r>
            <a:r>
              <a:rPr lang="en-US" b="1" u="sng" dirty="0"/>
              <a:t>Sum of n Terms of a GP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0770" y="2211070"/>
            <a:ext cx="4899660" cy="371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Arithmetic Mean</a:t>
            </a:r>
          </a:p>
        </p:txBody>
      </p:sp>
      <p:pic>
        <p:nvPicPr>
          <p:cNvPr id="1026" name="Picture 2" descr="C:\Users\CYBER CITY\Desktop\1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77240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Geometric 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If three quantities are in Geometric Progression then the middle one is called the geometric mean of the other two.</a:t>
            </a:r>
          </a:p>
          <a:p>
            <a:pPr>
              <a:buNone/>
            </a:pPr>
            <a:r>
              <a:rPr lang="en-US" dirty="0"/>
              <a:t>Let, three numbers a, G and b are in Geometric Progression then, the middle number G is called the geometric mean between two numbers a and b.⇔ a, G, b are in Geometric Progression</a:t>
            </a:r>
          </a:p>
          <a:p>
            <a:pPr>
              <a:buNone/>
            </a:pPr>
            <a:r>
              <a:rPr lang="en-US" dirty="0"/>
              <a:t>⇔ </a:t>
            </a:r>
            <a:r>
              <a:rPr lang="en-US" dirty="0" err="1"/>
              <a:t>GaGa</a:t>
            </a:r>
            <a:r>
              <a:rPr lang="en-US" dirty="0"/>
              <a:t> = </a:t>
            </a:r>
            <a:r>
              <a:rPr lang="en-US" dirty="0" err="1"/>
              <a:t>bGbG</a:t>
            </a:r>
            <a:r>
              <a:rPr lang="en-US" dirty="0"/>
              <a:t> = common ratio.</a:t>
            </a:r>
          </a:p>
          <a:p>
            <a:pPr>
              <a:buNone/>
            </a:pPr>
            <a:r>
              <a:rPr lang="en-US" dirty="0"/>
              <a:t>⇔ G22 = </a:t>
            </a:r>
            <a:r>
              <a:rPr lang="en-US" dirty="0" err="1"/>
              <a:t>ab</a:t>
            </a:r>
            <a:endParaRPr lang="en-US" dirty="0"/>
          </a:p>
          <a:p>
            <a:pPr>
              <a:buNone/>
            </a:pPr>
            <a:r>
              <a:rPr lang="en-US" dirty="0"/>
              <a:t>⇔ G = ±√</a:t>
            </a:r>
            <a:r>
              <a:rPr lang="en-US" dirty="0" err="1"/>
              <a:t>ab</a:t>
            </a:r>
            <a:endParaRPr lang="en-US" dirty="0"/>
          </a:p>
          <a:p>
            <a:pPr>
              <a:buNone/>
            </a:pPr>
            <a:r>
              <a:rPr lang="en-US" dirty="0"/>
              <a:t>Solved example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237</TotalTime>
  <Words>641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Consolas</vt:lpstr>
      <vt:lpstr>Corbel</vt:lpstr>
      <vt:lpstr>Times New Roman</vt:lpstr>
      <vt:lpstr>Wingdings</vt:lpstr>
      <vt:lpstr>Wingdings 2</vt:lpstr>
      <vt:lpstr>Wingdings 3</vt:lpstr>
      <vt:lpstr>Metro</vt:lpstr>
      <vt:lpstr>PowerPoint Presentation</vt:lpstr>
      <vt:lpstr>DEFINATION OF SEQUENCE </vt:lpstr>
      <vt:lpstr>ARITHMETICS PROGRESSION</vt:lpstr>
      <vt:lpstr>SUM TO  n th TERM OF AN A P</vt:lpstr>
      <vt:lpstr>Geometrical Progression</vt:lpstr>
      <vt:lpstr> Arithmetic Mean  </vt:lpstr>
      <vt:lpstr> Sum of n Terms of a GP  </vt:lpstr>
      <vt:lpstr>Arithmetic Mean</vt:lpstr>
      <vt:lpstr>Definition of Geometric Mean</vt:lpstr>
      <vt:lpstr>Solved example of GP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AND SERIES</dc:title>
  <dc:creator>CYBER CITY</dc:creator>
  <cp:lastModifiedBy>ASCC MOKHADA</cp:lastModifiedBy>
  <cp:revision>25</cp:revision>
  <dcterms:created xsi:type="dcterms:W3CDTF">2020-08-23T10:30:35Z</dcterms:created>
  <dcterms:modified xsi:type="dcterms:W3CDTF">2022-11-25T09:00:49Z</dcterms:modified>
</cp:coreProperties>
</file>